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1033"/>
  </p:normalViewPr>
  <p:slideViewPr>
    <p:cSldViewPr snapToGrid="0" snapToObjects="1">
      <p:cViewPr varScale="1">
        <p:scale>
          <a:sx n="114" d="100"/>
          <a:sy n="114" d="100"/>
        </p:scale>
        <p:origin x="4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394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173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202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121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0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22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9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27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510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600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199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E4FCB-7881-414A-9FB3-AA9A4D1780F0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887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3" Type="http://schemas.openxmlformats.org/officeDocument/2006/relationships/image" Target="../media/image10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54012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/>
              <a:t>Project </a:t>
            </a:r>
            <a:r>
              <a:rPr lang="en-US" b="1" dirty="0" smtClean="0"/>
              <a:t>6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sz="4400" i="1" dirty="0" smtClean="0"/>
              <a:t>What leads to good ratings on I</a:t>
            </a:r>
            <a:r>
              <a:rPr lang="en-US" sz="4400" i="1" dirty="0" smtClean="0"/>
              <a:t>MDB?</a:t>
            </a:r>
            <a:endParaRPr lang="en-US" sz="4400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133687"/>
            <a:ext cx="9144000" cy="1655762"/>
          </a:xfrm>
        </p:spPr>
        <p:txBody>
          <a:bodyPr/>
          <a:lstStyle/>
          <a:p>
            <a:r>
              <a:rPr lang="en-US" dirty="0" smtClean="0"/>
              <a:t>Byron Allen</a:t>
            </a:r>
          </a:p>
          <a:p>
            <a:r>
              <a:rPr lang="en-US" dirty="0" smtClean="0"/>
              <a:t>Data Science Student at General Assembly</a:t>
            </a:r>
          </a:p>
          <a:p>
            <a:r>
              <a:rPr lang="en-US" i="1" dirty="0" smtClean="0"/>
              <a:t>26</a:t>
            </a:r>
            <a:r>
              <a:rPr lang="en-US" i="1" dirty="0" smtClean="0"/>
              <a:t> </a:t>
            </a:r>
            <a:r>
              <a:rPr lang="en-US" i="1" dirty="0" smtClean="0"/>
              <a:t>October 2016</a:t>
            </a:r>
            <a:endParaRPr lang="en-US" i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845"/>
          <a:stretch/>
        </p:blipFill>
        <p:spPr>
          <a:xfrm>
            <a:off x="0" y="4789450"/>
            <a:ext cx="12192000" cy="3362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4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Sentiment Scoring | Sum and Ratio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4871224" cy="35175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3053" y="1690688"/>
            <a:ext cx="4910747" cy="3517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743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Poor Results &amp; Changes to Binomial Dist.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04704"/>
            <a:ext cx="5328424" cy="354564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126" y="1704704"/>
            <a:ext cx="5019674" cy="3545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685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Evaluation and Feature Selection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974" y="2174490"/>
            <a:ext cx="5531539" cy="35990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1352" y="1690689"/>
            <a:ext cx="3445107" cy="218107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1352" y="4252991"/>
            <a:ext cx="3445107" cy="2181075"/>
          </a:xfrm>
          <a:prstGeom prst="rect">
            <a:avLst/>
          </a:prstGeom>
        </p:spPr>
      </p:pic>
      <p:sp>
        <p:nvSpPr>
          <p:cNvPr id="11" name="Curved Left Arrow 10"/>
          <p:cNvSpPr/>
          <p:nvPr/>
        </p:nvSpPr>
        <p:spPr>
          <a:xfrm>
            <a:off x="10493298" y="3375432"/>
            <a:ext cx="1174595" cy="175511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914486" y="2620537"/>
            <a:ext cx="992372" cy="1561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882804" y="2999574"/>
            <a:ext cx="992372" cy="1561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838200" y="4096874"/>
            <a:ext cx="992372" cy="1561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413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”Optimized” Models with </a:t>
            </a:r>
            <a:r>
              <a:rPr lang="en-US" dirty="0" err="1" smtClean="0"/>
              <a:t>Gridsearch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419" y="1690688"/>
            <a:ext cx="6870700" cy="4470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9690" y="2420434"/>
            <a:ext cx="4133469" cy="2631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211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Performance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322" y="1690688"/>
            <a:ext cx="6507356" cy="45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607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83834" y="1708693"/>
            <a:ext cx="8229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charset="2"/>
              <a:buChar char="v"/>
            </a:pPr>
            <a:r>
              <a:rPr lang="en-US" sz="3000" dirty="0" smtClean="0"/>
              <a:t>Redo </a:t>
            </a:r>
            <a:r>
              <a:rPr lang="en-US" sz="3000" dirty="0" err="1" smtClean="0"/>
              <a:t>Gridsearch</a:t>
            </a:r>
            <a:endParaRPr lang="en-US" sz="3000" dirty="0" smtClean="0"/>
          </a:p>
          <a:p>
            <a:pPr marL="457200" indent="-457200">
              <a:buFont typeface="Wingdings" charset="2"/>
              <a:buChar char="v"/>
            </a:pPr>
            <a:r>
              <a:rPr lang="en-US" sz="3000" dirty="0" smtClean="0"/>
              <a:t>Use PCA and Compare Results</a:t>
            </a:r>
          </a:p>
          <a:p>
            <a:pPr marL="457200" indent="-457200">
              <a:buFont typeface="Wingdings" charset="2"/>
              <a:buChar char="v"/>
            </a:pPr>
            <a:r>
              <a:rPr lang="en-US" sz="3000" dirty="0" smtClean="0"/>
              <a:t>Experiment with Different TF-IDF</a:t>
            </a:r>
          </a:p>
          <a:p>
            <a:pPr marL="457200" indent="-457200">
              <a:buFont typeface="Wingdings" charset="2"/>
              <a:buChar char="v"/>
            </a:pPr>
            <a:r>
              <a:rPr lang="en-US" sz="3000" dirty="0" smtClean="0"/>
              <a:t>Move Away from Binary Values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107259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</TotalTime>
  <Words>56</Words>
  <Application>Microsoft Macintosh PowerPoint</Application>
  <PresentationFormat>Widescreen</PresentationFormat>
  <Paragraphs>14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Wingdings</vt:lpstr>
      <vt:lpstr>Arial</vt:lpstr>
      <vt:lpstr>Office Theme</vt:lpstr>
      <vt:lpstr> Project 6  What leads to good ratings on IMDB?</vt:lpstr>
      <vt:lpstr>Sentiment Scoring | Sum and Ratio</vt:lpstr>
      <vt:lpstr>Poor Results &amp; Changes to Binomial Dist.</vt:lpstr>
      <vt:lpstr>Model Evaluation and Feature Selection</vt:lpstr>
      <vt:lpstr>”Optimized” Models with Gridsearch</vt:lpstr>
      <vt:lpstr>Model Performance</vt:lpstr>
      <vt:lpstr>Next Steps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Project 4:  Scrape, Model, Validate</dc:title>
  <dc:creator>noorulm@uni.sydney.edu.au</dc:creator>
  <cp:lastModifiedBy>noorulm@uni.sydney.edu.au</cp:lastModifiedBy>
  <cp:revision>31</cp:revision>
  <dcterms:created xsi:type="dcterms:W3CDTF">2016-10-07T07:57:53Z</dcterms:created>
  <dcterms:modified xsi:type="dcterms:W3CDTF">2016-10-25T06:39:52Z</dcterms:modified>
</cp:coreProperties>
</file>

<file path=docProps/thumbnail.jpeg>
</file>